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65B8A-8591-4385-9031-04017C806CA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1D8DE-EAF7-4BD3-BC54-21C1DA827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4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BAC5DA-E10E-4A66-BEF7-2A50DFFF8C6F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4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9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0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3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0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3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7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4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FCCB9-E802-4D39-B0BC-F578AA40B6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1713-BBF4-44A5-81A1-FE85E42BC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1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Image result for massachusetts map with count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1"/>
            <a:ext cx="714375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228600"/>
            <a:ext cx="3124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Springfield Area Office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1441 Main Street, Room 550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Springfield, MA 01103-1493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(413)785-0123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Worcester, Franklin, Hampshire, Hampden and Berkshire counties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28482" y="4800601"/>
            <a:ext cx="3105719" cy="168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South Boston Area Office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639 Granite Street, 4th Floor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Braintree, MA 02184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(617)565-6924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Suffolk, Norfolk, Bristol, Plymouth, Barnstable, Dukes and Nantucket counties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0" y="152400"/>
            <a:ext cx="3581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</a:rPr>
              <a:t>North Boston Area Office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138 River Road, Suite 102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Andover, MA 01810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(978)837-4460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Middlesex and Essex Counties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67000" y="1919288"/>
            <a:ext cx="1905000" cy="18907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391400" y="1752600"/>
            <a:ext cx="2764971" cy="1219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29200" y="3443290"/>
            <a:ext cx="2667000" cy="13573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82200" y="2663463"/>
            <a:ext cx="2113461" cy="3289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Region </a:t>
            </a:r>
            <a:r>
              <a:rPr lang="en-US" sz="2000" b="1" dirty="0">
                <a:solidFill>
                  <a:schemeClr val="tx1"/>
                </a:solidFill>
              </a:rPr>
              <a:t>1 (Boston) Regional </a:t>
            </a:r>
            <a:r>
              <a:rPr lang="en-US" sz="2000" b="1" dirty="0" smtClean="0">
                <a:solidFill>
                  <a:schemeClr val="tx1"/>
                </a:solidFill>
              </a:rPr>
              <a:t>Main Office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JFK Federal Building, 25 New Sudbury Street, Room E340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Boston,  MA 02203</a:t>
            </a:r>
          </a:p>
          <a:p>
            <a:r>
              <a:rPr lang="en-US" sz="2000" dirty="0">
                <a:solidFill>
                  <a:schemeClr val="tx1"/>
                </a:solidFill>
              </a:rPr>
              <a:t> (617) 565-9860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076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Joseph - OSHA</dc:creator>
  <cp:lastModifiedBy>Green, Joseph - OSHA</cp:lastModifiedBy>
  <cp:revision>2</cp:revision>
  <dcterms:created xsi:type="dcterms:W3CDTF">2020-02-12T13:57:14Z</dcterms:created>
  <dcterms:modified xsi:type="dcterms:W3CDTF">2020-02-12T17:15:46Z</dcterms:modified>
</cp:coreProperties>
</file>